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AF1E-94BF-4D3A-8D0B-D5573666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40ADD-0068-4E2A-A129-6DB4D188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2E15-A6BA-49B7-B6FB-2C86FD8D49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780DE-81A3-47EF-AA22-49636D84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3D898-9FC6-4853-A1C8-3C96243E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BC4E-FB05-4D73-B295-3B28BFFFB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711CD-1A0D-4A8B-871C-8846C97C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E5D9-DFAE-43EC-8ACD-C73E8C90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63157-DA1A-4B7B-8134-28479B6E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2E15-A6BA-49B7-B6FB-2C86FD8D495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127A-35A0-4183-994B-A600B23F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233F-1625-4CCF-BF4D-79D3B6963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BC4E-FB05-4D73-B295-3B28BFFFB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C701B9-B2F6-4537-B664-C1E4A48D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9931C-D0AF-462C-B27B-36400A387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7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A67F53-1F54-4608-B848-2EB2AA3B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CDBBC-7A59-4FB0-AC26-263AC7C6B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F08F6-1ECE-410C-96C5-F2C190C8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- Support following loss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2FF28-258B-4697-8EC3-2CE4923AD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5B69A-B4DF-478A-A2F9-7389246F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50588-80A0-4F7A-A421-D24EB2082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B5EA4-7A6D-4BE0-B75B-74105447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A791-A17F-4FB8-914A-FA57232A9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30A11-793F-4582-9C87-D49503A7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8F9A1-FD77-4A28-AAA8-E9A331C47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4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A13B5-E1D3-4C9D-BC2D-C1A56949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5B4E8-B23C-4019-93F6-817489702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8D9B93-7955-42A7-B95A-77460B14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C10EB-4C4B-4E85-9D2B-74985E2D4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24625-EAA8-4FC7-A14C-AA0ED3D6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54089-1F2D-4AF0-B385-D50DCFF7B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F7548B-98A0-45D6-B639-03D3D2FB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F11BD-F6E9-4071-9DDF-BE1FA776B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8897C8-8975-4927-BE94-2590569B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Classification of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92758-30EA-436C-8769-B78405CB3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DDE22-6AF2-47AD-B943-B98FEE1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DCE3-9A23-4F4F-B675-37C657960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B01DAF-23B2-4637-B727-32FB6DEB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PMHT leadership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ECE3D-2C73-4210-AB5A-A073C0EFB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17CCB-5D1D-42ED-81E5-B47D0855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3434A-219D-45CE-BB15-4AE4A6EDF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3DE3DD-E9A9-4B8C-95A1-AC3C409A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38EF0-CCFD-4F23-AC6B-67FDA2654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9731F-3F23-47AA-836C-881B74F0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Anticipate decline and plan ahead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860D3-3EFB-4CE9-802C-7A47B493D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C7903-4E84-4AD7-97E1-22183C4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2BBD1-DAF1-4213-BE3D-8964E12C7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57069-75C1-4171-9811-63C4D888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8D7D5-BD67-426A-B9A9-08C43D485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7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CBE859-6D0A-4F2B-9B07-8962D662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BD452-99C9-4D2A-AD59-29ACCACC7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New recommendation – PMHT leadership</vt:lpstr>
      <vt:lpstr>PowerPoint Presentation</vt:lpstr>
      <vt:lpstr>PowerPoint Presentation</vt:lpstr>
      <vt:lpstr>Anticipate decline and plan ahead</vt:lpstr>
      <vt:lpstr>PowerPoint Presentation</vt:lpstr>
      <vt:lpstr>PowerPoint Presentation</vt:lpstr>
      <vt:lpstr>Existing guidance </vt:lpstr>
      <vt:lpstr>PowerPoint Presentation</vt:lpstr>
      <vt:lpstr>Existing guidance - Support following loss</vt:lpstr>
      <vt:lpstr>PowerPoint Presentation</vt:lpstr>
      <vt:lpstr>Existing guidance </vt:lpstr>
      <vt:lpstr>PowerPoint Presentation</vt:lpstr>
      <vt:lpstr>PowerPoint Presentation</vt:lpstr>
      <vt:lpstr>Existing guidance </vt:lpstr>
      <vt:lpstr>PowerPoint Presentation</vt:lpstr>
      <vt:lpstr>New recommendation</vt:lpstr>
      <vt:lpstr>Classification of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2025-10-01T09:53:24Z</dcterms:created>
  <dcterms:modified xsi:type="dcterms:W3CDTF">2025-10-01T09:53:24Z</dcterms:modified>
</cp:coreProperties>
</file>